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1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8/12/2022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314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71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62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969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8/12/2022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736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8/12/2022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98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8/12/2022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8/12/2022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523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8/12/2022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24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8/12/2022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62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8/12/2022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3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8/12/2022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7313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oerli-faucet.slock.it/" TargetMode="External"/><Relationship Id="rId2" Type="http://schemas.openxmlformats.org/officeDocument/2006/relationships/hyperlink" Target="https://goerlifaucet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lchemy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ctucsfyp@gmail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AF1849A-7441-2089-8B99-6A6F89E769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A095E96-319D-4055-AD99-41FEB4030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4343" y="1685499"/>
            <a:ext cx="6327657" cy="3684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3D8CB-65BB-C53C-B556-E7DC3B14F7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849" y="2313296"/>
            <a:ext cx="5300988" cy="1826983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Blockchain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03F0C-3ABB-3529-7711-D443E3C58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7849" y="4322327"/>
            <a:ext cx="5300981" cy="747817"/>
          </a:xfrm>
        </p:spPr>
        <p:txBody>
          <a:bodyPr anchor="t">
            <a:normAutofit/>
          </a:bodyPr>
          <a:lstStyle/>
          <a:p>
            <a:pPr algn="l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87203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D0FF-DB8D-1303-5B3E-337B7ADE2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29337E-B39E-A60E-4D14-FE63ADEBB4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5426" y="1924049"/>
            <a:ext cx="2344577" cy="7524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DF97C-C187-36BE-FFF0-B177CDD9D38F}"/>
              </a:ext>
            </a:extLst>
          </p:cNvPr>
          <p:cNvSpPr txBox="1"/>
          <p:nvPr/>
        </p:nvSpPr>
        <p:spPr>
          <a:xfrm>
            <a:off x="3781425" y="2343150"/>
            <a:ext cx="2344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smart contract API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87071F-F525-27AB-E2C9-16D88447E771}"/>
              </a:ext>
            </a:extLst>
          </p:cNvPr>
          <p:cNvSpPr txBox="1"/>
          <p:nvPr/>
        </p:nvSpPr>
        <p:spPr>
          <a:xfrm>
            <a:off x="3781425" y="1973818"/>
            <a:ext cx="2344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web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071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54C2D-F549-7AC0-159C-0CE07DCDB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VS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BBE4A-4EF8-D9B3-AD7A-17C94F10D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Solidity</a:t>
            </a:r>
          </a:p>
          <a:p>
            <a:r>
              <a:rPr lang="en-US" dirty="0"/>
              <a:t>Tailwind CSS IntelliSense</a:t>
            </a:r>
          </a:p>
          <a:p>
            <a:r>
              <a:rPr lang="en-US" dirty="0" err="1"/>
              <a:t>PostCSS</a:t>
            </a:r>
            <a:r>
              <a:rPr lang="en-US" dirty="0"/>
              <a:t> </a:t>
            </a:r>
            <a:r>
              <a:rPr lang="en-US"/>
              <a:t>Language Support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681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8D591-98C8-481C-A905-CDF6C4EB6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CF8C4-DBE3-21D3-29A1-77C6A5155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Metamask</a:t>
            </a:r>
            <a:endParaRPr lang="en-US" dirty="0"/>
          </a:p>
          <a:p>
            <a:pPr lvl="1"/>
            <a:r>
              <a:rPr lang="en-US" dirty="0"/>
              <a:t>PW: Cityufyp2022</a:t>
            </a:r>
          </a:p>
          <a:p>
            <a:pPr lvl="1"/>
            <a:r>
              <a:rPr lang="en-US" b="0" i="0" dirty="0">
                <a:solidFill>
                  <a:srgbClr val="24272A"/>
                </a:solidFill>
                <a:effectLst/>
                <a:latin typeface="Euclid"/>
              </a:rPr>
              <a:t>Recover phase: limit error book doll distance lecture traffic mad brick wire essence mean</a:t>
            </a:r>
          </a:p>
          <a:p>
            <a:pPr lvl="1"/>
            <a:r>
              <a:rPr lang="en-US" dirty="0">
                <a:solidFill>
                  <a:srgbClr val="24272A"/>
                </a:solidFill>
                <a:latin typeface="Euclid"/>
              </a:rPr>
              <a:t>Use </a:t>
            </a:r>
            <a:r>
              <a:rPr lang="en-US" b="0" i="0" dirty="0" err="1">
                <a:solidFill>
                  <a:srgbClr val="24272A"/>
                </a:solidFill>
                <a:effectLst/>
                <a:latin typeface="Euclid"/>
              </a:rPr>
              <a:t>Goerli</a:t>
            </a:r>
            <a:r>
              <a:rPr lang="en-US" dirty="0">
                <a:solidFill>
                  <a:srgbClr val="24272A"/>
                </a:solidFill>
                <a:latin typeface="Euclid"/>
              </a:rPr>
              <a:t> </a:t>
            </a:r>
            <a:r>
              <a:rPr lang="en-US" dirty="0" err="1">
                <a:solidFill>
                  <a:srgbClr val="24272A"/>
                </a:solidFill>
                <a:latin typeface="Euclid"/>
              </a:rPr>
              <a:t>testnet</a:t>
            </a:r>
            <a:endParaRPr lang="en-US" dirty="0">
              <a:solidFill>
                <a:srgbClr val="24272A"/>
              </a:solidFill>
              <a:latin typeface="Euclid"/>
            </a:endParaRPr>
          </a:p>
          <a:p>
            <a:pPr lvl="2"/>
            <a:r>
              <a:rPr lang="en-US" dirty="0">
                <a:hlinkClick r:id="rId2"/>
              </a:rPr>
              <a:t>https://goerlifaucet.com</a:t>
            </a:r>
            <a:r>
              <a:rPr lang="en-US" dirty="0"/>
              <a:t> or </a:t>
            </a:r>
            <a:r>
              <a:rPr lang="en-US" dirty="0">
                <a:hlinkClick r:id="rId3"/>
              </a:rPr>
              <a:t>https://goerli-faucet.slock.it</a:t>
            </a:r>
            <a:r>
              <a:rPr lang="en-US" dirty="0"/>
              <a:t> (get ETH)</a:t>
            </a:r>
          </a:p>
          <a:p>
            <a:r>
              <a:rPr lang="en-US" dirty="0"/>
              <a:t>Alchemy</a:t>
            </a:r>
          </a:p>
          <a:p>
            <a:pPr lvl="1"/>
            <a:r>
              <a:rPr lang="en-US" dirty="0">
                <a:hlinkClick r:id="rId4"/>
              </a:rPr>
              <a:t>https://www.alchemy.com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943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5276B-5110-E381-9130-AECC711A1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EDE11-EF86-34FD-F7BF-19E54834A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ctucsfyp@gmail.com</a:t>
            </a:r>
            <a:endParaRPr lang="en-US" dirty="0"/>
          </a:p>
          <a:p>
            <a:r>
              <a:rPr lang="en-US" dirty="0"/>
              <a:t>PW: Cityufyp2022</a:t>
            </a:r>
          </a:p>
        </p:txBody>
      </p:sp>
    </p:spTree>
    <p:extLst>
      <p:ext uri="{BB962C8B-B14F-4D97-AF65-F5344CB8AC3E}">
        <p14:creationId xmlns:p14="http://schemas.microsoft.com/office/powerpoint/2010/main" val="2635279081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LightSeedRightStep">
      <a:dk1>
        <a:srgbClr val="000000"/>
      </a:dk1>
      <a:lt1>
        <a:srgbClr val="FFFFFF"/>
      </a:lt1>
      <a:dk2>
        <a:srgbClr val="412F24"/>
      </a:dk2>
      <a:lt2>
        <a:srgbClr val="E8E4E2"/>
      </a:lt2>
      <a:accent1>
        <a:srgbClr val="63ABC9"/>
      </a:accent1>
      <a:accent2>
        <a:srgbClr val="6D88CC"/>
      </a:accent2>
      <a:accent3>
        <a:srgbClr val="9187D5"/>
      </a:accent3>
      <a:accent4>
        <a:srgbClr val="A16DCC"/>
      </a:accent4>
      <a:accent5>
        <a:srgbClr val="D287D5"/>
      </a:accent5>
      <a:accent6>
        <a:srgbClr val="CC6DA8"/>
      </a:accent6>
      <a:hlink>
        <a:srgbClr val="A97660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81</Words>
  <Application>Microsoft Office PowerPoint</Application>
  <PresentationFormat>Widescreen</PresentationFormat>
  <Paragraphs>19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AvenirNext LT Pro Medium</vt:lpstr>
      <vt:lpstr>Euclid</vt:lpstr>
      <vt:lpstr>Arial</vt:lpstr>
      <vt:lpstr>Calibri</vt:lpstr>
      <vt:lpstr>Gill Sans Nova</vt:lpstr>
      <vt:lpstr>ConfettiVTI</vt:lpstr>
      <vt:lpstr>Blockchain overview</vt:lpstr>
      <vt:lpstr>Software structure</vt:lpstr>
      <vt:lpstr>VS Extensions</vt:lpstr>
      <vt:lpstr>Additional tools</vt:lpstr>
      <vt:lpstr>Google ac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overview</dc:title>
  <dc:creator>HUNG Yiu Hong</dc:creator>
  <cp:lastModifiedBy>HUNG Yiu Hong</cp:lastModifiedBy>
  <cp:revision>25</cp:revision>
  <dcterms:created xsi:type="dcterms:W3CDTF">2022-08-06T15:39:22Z</dcterms:created>
  <dcterms:modified xsi:type="dcterms:W3CDTF">2022-08-11T20:10:27Z</dcterms:modified>
</cp:coreProperties>
</file>

<file path=docProps/thumbnail.jpeg>
</file>